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E833C-99F8-457F-AEB9-7ECD03AC8347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777F0-141C-444A-B807-6272976BC1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774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837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829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7689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2079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9982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4577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047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08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17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116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7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114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366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46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623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448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AC63E-A4E6-487F-BF22-E917DDED80CC}" type="datetimeFigureOut">
              <a:rPr lang="pl-PL" smtClean="0"/>
              <a:t>2023-03-28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5AC95DC-5A6C-44B3-8253-9C4D97D17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53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95575" y="-428625"/>
            <a:ext cx="6812492" cy="3815289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Agresja i przemoc rówieśnicza.</a:t>
            </a:r>
            <a:br>
              <a:rPr lang="pl-PL" sz="4800" b="1" dirty="0">
                <a:solidFill>
                  <a:schemeClr val="tx1"/>
                </a:solidFill>
              </a:rPr>
            </a:br>
            <a:r>
              <a:rPr lang="pl-PL" sz="4800" b="1" dirty="0">
                <a:solidFill>
                  <a:schemeClr val="tx1"/>
                </a:solidFill>
              </a:rPr>
              <a:t>Jak możemy pomóc ?</a:t>
            </a:r>
            <a:br>
              <a:rPr lang="pl-PL" sz="4800" b="1" dirty="0">
                <a:solidFill>
                  <a:schemeClr val="tx1"/>
                </a:solidFill>
              </a:rPr>
            </a:br>
            <a:r>
              <a:rPr lang="pl-PL" sz="4800" b="1" dirty="0">
                <a:solidFill>
                  <a:schemeClr val="tx1"/>
                </a:solidFill>
              </a:rPr>
              <a:t>Co możemy zrobić ?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07067" y="3759201"/>
            <a:ext cx="7766936" cy="2641600"/>
          </a:xfrm>
        </p:spPr>
        <p:txBody>
          <a:bodyPr>
            <a:noAutofit/>
          </a:bodyPr>
          <a:lstStyle/>
          <a:p>
            <a:pPr algn="l"/>
            <a:r>
              <a:rPr lang="pl-PL" sz="1600" b="1" dirty="0">
                <a:solidFill>
                  <a:schemeClr val="tx1"/>
                </a:solidFill>
              </a:rPr>
              <a:t>Propozycje zajęć skierowanych do: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chemeClr val="tx1"/>
                </a:solidFill>
              </a:rPr>
              <a:t>Uczniów,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sz="1600" b="1" dirty="0" smtClean="0">
                <a:solidFill>
                  <a:schemeClr val="tx1"/>
                </a:solidFill>
              </a:rPr>
              <a:t>Rodziców,</a:t>
            </a:r>
            <a:endParaRPr lang="pl-PL" sz="1600" b="1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sz="1600" b="1" dirty="0" smtClean="0">
                <a:solidFill>
                  <a:schemeClr val="tx1"/>
                </a:solidFill>
              </a:rPr>
              <a:t>Nauczycieli,</a:t>
            </a:r>
            <a:endParaRPr lang="pl-PL" sz="1600" b="1" dirty="0">
              <a:solidFill>
                <a:schemeClr val="tx1"/>
              </a:solidFill>
            </a:endParaRPr>
          </a:p>
          <a:p>
            <a:endParaRPr lang="pl-PL" sz="1600" b="1" dirty="0">
              <a:solidFill>
                <a:schemeClr val="tx1"/>
              </a:solidFill>
            </a:endParaRPr>
          </a:p>
          <a:p>
            <a:pPr algn="ctr"/>
            <a:endParaRPr lang="pl-PL" sz="1400" b="1" dirty="0">
              <a:solidFill>
                <a:schemeClr val="tx1"/>
              </a:solidFill>
            </a:endParaRPr>
          </a:p>
          <a:p>
            <a:pPr algn="ctr"/>
            <a:r>
              <a:rPr lang="pl-PL" sz="1400" b="1" dirty="0">
                <a:solidFill>
                  <a:schemeClr val="tx1"/>
                </a:solidFill>
              </a:rPr>
              <a:t>Poradnia </a:t>
            </a:r>
            <a:r>
              <a:rPr lang="pl-PL" sz="1400" b="1" dirty="0" smtClean="0">
                <a:solidFill>
                  <a:schemeClr val="tx1"/>
                </a:solidFill>
              </a:rPr>
              <a:t>Psychologiczno-Pedagogiczna </a:t>
            </a:r>
            <a:r>
              <a:rPr lang="pl-PL" sz="1400" b="1" dirty="0">
                <a:solidFill>
                  <a:schemeClr val="tx1"/>
                </a:solidFill>
              </a:rPr>
              <a:t>w </a:t>
            </a:r>
            <a:r>
              <a:rPr lang="pl-PL" sz="1400" b="1" dirty="0" smtClean="0">
                <a:solidFill>
                  <a:schemeClr val="tx1"/>
                </a:solidFill>
              </a:rPr>
              <a:t>Wysokiem Mazowieckiem</a:t>
            </a:r>
            <a:endParaRPr lang="pl-PL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784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5368" y="622300"/>
            <a:ext cx="8596668" cy="4800600"/>
          </a:xfrm>
        </p:spPr>
        <p:txBody>
          <a:bodyPr>
            <a:normAutofit/>
          </a:bodyPr>
          <a:lstStyle/>
          <a:p>
            <a:r>
              <a:rPr lang="pl-PL" sz="2400" b="1" u="sng" dirty="0">
                <a:solidFill>
                  <a:schemeClr val="tx1"/>
                </a:solidFill>
              </a:rPr>
              <a:t>Zajęcia warsztatowe skierowane do </a:t>
            </a:r>
            <a:r>
              <a:rPr lang="pl-PL" sz="2400" b="1" u="sng" dirty="0" smtClean="0">
                <a:solidFill>
                  <a:schemeClr val="tx1"/>
                </a:solidFill>
              </a:rPr>
              <a:t>uczniów:</a:t>
            </a:r>
            <a:r>
              <a:rPr lang="pl-PL" sz="2400" b="1" u="sng" dirty="0">
                <a:solidFill>
                  <a:schemeClr val="tx1"/>
                </a:solidFill>
              </a:rPr>
              <a:t> </a:t>
            </a:r>
            <a:r>
              <a:rPr lang="pl-PL" sz="2400" b="1" u="sng" dirty="0" smtClean="0">
                <a:solidFill>
                  <a:schemeClr val="tx1"/>
                </a:solidFill>
              </a:rPr>
              <a:t/>
            </a:r>
            <a:br>
              <a:rPr lang="pl-PL" sz="2400" b="1" u="sng" dirty="0" smtClean="0">
                <a:solidFill>
                  <a:schemeClr val="tx1"/>
                </a:solidFill>
              </a:rPr>
            </a:br>
            <a:r>
              <a:rPr lang="pl-PL" sz="2400" b="1" u="sng" dirty="0" smtClean="0">
                <a:solidFill>
                  <a:schemeClr val="tx1"/>
                </a:solidFill>
              </a:rPr>
              <a:t/>
            </a:r>
            <a:br>
              <a:rPr lang="pl-PL" sz="2400" b="1" u="sng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Agresja </a:t>
            </a:r>
            <a:r>
              <a:rPr lang="pl-P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 przemoc rówieśnicza? –jak sobie z nią radzić</a:t>
            </a: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?</a:t>
            </a:r>
            <a:r>
              <a:rPr lang="pl-P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pl-P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b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Agresji mówię NIE!</a:t>
            </a:r>
            <a:b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pl-P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</a:t>
            </a: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ndywidualne konsultacje dla uczniów,</a:t>
            </a:r>
            <a:b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Terapia psychologiczna,</a:t>
            </a:r>
            <a:b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pl-PL" sz="2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5829300"/>
            <a:ext cx="8596668" cy="558800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90C226"/>
              </a:buClr>
              <a:buNone/>
            </a:pPr>
            <a:endParaRPr lang="pl-PL" b="1" dirty="0">
              <a:solidFill>
                <a:prstClr val="black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687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>
            <a:normAutofit/>
          </a:bodyPr>
          <a:lstStyle/>
          <a:p>
            <a:r>
              <a:rPr lang="pl-PL" sz="2400" b="1" u="sng" dirty="0">
                <a:solidFill>
                  <a:schemeClr val="tx1"/>
                </a:solidFill>
              </a:rPr>
              <a:t>Działania skierowane do rodziców: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5734" y="1371600"/>
            <a:ext cx="8596668" cy="52070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prstClr val="black">
                    <a:lumMod val="75000"/>
                    <a:lumOff val="25000"/>
                  </a:prstClr>
                </a:solidFill>
              </a:rPr>
              <a:t>Agresja i przemoc rówieśnicza? –jak sobie z nią radzić</a:t>
            </a:r>
            <a:r>
              <a:rPr lang="pl-PL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?</a:t>
            </a:r>
            <a:endParaRPr lang="pl-PL" dirty="0"/>
          </a:p>
          <a:p>
            <a:r>
              <a:rPr lang="pl-PL" sz="2000" dirty="0" smtClean="0"/>
              <a:t>Odpowiedzialne towarzyszenie dzieciom w okresie dorastania.</a:t>
            </a:r>
          </a:p>
          <a:p>
            <a:r>
              <a:rPr lang="pl-PL" sz="2000" i="1" dirty="0"/>
              <a:t>Nadpobudliwość psychoruchowa – objawy, przyczyny, formy </a:t>
            </a:r>
            <a:r>
              <a:rPr lang="pl-PL" sz="2000" i="1" dirty="0" smtClean="0"/>
              <a:t>pomocy.</a:t>
            </a:r>
            <a:endParaRPr lang="pl-PL" sz="2000" dirty="0"/>
          </a:p>
          <a:p>
            <a:pPr lvl="0">
              <a:buClr>
                <a:srgbClr val="90C226"/>
              </a:buClr>
            </a:pP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pl-P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Ś</a:t>
            </a: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wiatowy Dzień Świadomości Autyzmu</a:t>
            </a: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(kwiecień </a:t>
            </a:r>
            <a:r>
              <a:rPr lang="pl-PL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2023</a:t>
            </a: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).</a:t>
            </a:r>
          </a:p>
          <a:p>
            <a:pPr lvl="0">
              <a:buClr>
                <a:srgbClr val="90C226"/>
              </a:buClr>
            </a:pPr>
            <a:r>
              <a:rPr lang="pl-PL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Indywidualne konsultacje dla rodziców</a:t>
            </a:r>
          </a:p>
          <a:p>
            <a:pPr marL="0" lvl="0" indent="0" algn="ctr">
              <a:buClr>
                <a:srgbClr val="90C226"/>
              </a:buClr>
              <a:buNone/>
            </a:pPr>
            <a:endParaRPr lang="pl-PL" sz="1600" b="1" dirty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90C226"/>
              </a:buClr>
              <a:buNone/>
            </a:pPr>
            <a:endParaRPr lang="pl-PL" sz="14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78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286000"/>
          </a:xfrm>
        </p:spPr>
        <p:txBody>
          <a:bodyPr>
            <a:normAutofit fontScale="90000"/>
          </a:bodyPr>
          <a:lstStyle/>
          <a:p>
            <a:r>
              <a:rPr lang="pl-PL" sz="3100" u="sng" dirty="0">
                <a:solidFill>
                  <a:schemeClr val="tx1"/>
                </a:solidFill>
              </a:rPr>
              <a:t/>
            </a:r>
            <a:br>
              <a:rPr lang="pl-PL" sz="3100" u="sng" dirty="0">
                <a:solidFill>
                  <a:schemeClr val="tx1"/>
                </a:solidFill>
              </a:rPr>
            </a:br>
            <a:r>
              <a:rPr lang="pl-PL" sz="2700" b="1" u="sng" dirty="0">
                <a:solidFill>
                  <a:schemeClr val="tx1"/>
                </a:solidFill>
              </a:rPr>
              <a:t>Zajęcia warsztatowe dla nauczycieli:</a:t>
            </a:r>
            <a:r>
              <a:rPr lang="pl-PL" sz="2200" b="1" u="sng" dirty="0">
                <a:solidFill>
                  <a:schemeClr val="tx1"/>
                </a:solidFill>
              </a:rPr>
              <a:t/>
            </a:r>
            <a:br>
              <a:rPr lang="pl-PL" sz="2200" b="1" u="sng" dirty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/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Przemoc i agresja w </a:t>
            </a:r>
            <a:r>
              <a:rPr lang="pl-PL" sz="2200" dirty="0">
                <a:solidFill>
                  <a:schemeClr val="tx1"/>
                </a:solidFill>
              </a:rPr>
              <a:t>s</a:t>
            </a:r>
            <a:r>
              <a:rPr lang="pl-PL" sz="2200" dirty="0" smtClean="0">
                <a:solidFill>
                  <a:schemeClr val="tx1"/>
                </a:solidFill>
              </a:rPr>
              <a:t>zkole –jak sobie z nią radzić?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3100" dirty="0"/>
              <a:t/>
            </a:r>
            <a:br>
              <a:rPr lang="pl-PL" sz="3100" dirty="0"/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>		</a:t>
            </a:r>
            <a:r>
              <a:rPr lang="pl-PL" sz="1600" dirty="0">
                <a:solidFill>
                  <a:schemeClr val="tx1"/>
                </a:solidFill>
              </a:rPr>
              <a:t>Realizacja wszystkich proponowanych działań po wcześniejszym ustaleniu terminu </a:t>
            </a:r>
            <a:br>
              <a:rPr lang="pl-PL" sz="16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/>
            </a:r>
            <a:br>
              <a:rPr lang="pl-PL" sz="2200" dirty="0">
                <a:solidFill>
                  <a:schemeClr val="tx1"/>
                </a:solidFill>
              </a:rPr>
            </a:b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5397190"/>
            <a:ext cx="8596668" cy="85121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lvl="0" indent="0" algn="ctr">
              <a:buClr>
                <a:srgbClr val="90C226"/>
              </a:buClr>
              <a:buNone/>
            </a:pPr>
            <a:endParaRPr lang="pl-PL" sz="1400" b="1" dirty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90C226"/>
              </a:buClr>
              <a:buNone/>
            </a:pPr>
            <a:r>
              <a:rPr lang="pl-PL" sz="4300" b="1" dirty="0">
                <a:solidFill>
                  <a:prstClr val="black"/>
                </a:solidFill>
              </a:rPr>
              <a:t>Poradnia Psychologiczno-Pedagogiczna </a:t>
            </a:r>
            <a:r>
              <a:rPr lang="pl-PL" sz="4300" b="1" dirty="0" smtClean="0">
                <a:solidFill>
                  <a:prstClr val="black"/>
                </a:solidFill>
              </a:rPr>
              <a:t>w Wysokiem Mazowieckiem</a:t>
            </a:r>
            <a:endParaRPr lang="pl-PL" sz="4300" b="1" dirty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90C226"/>
              </a:buClr>
              <a:buNone/>
            </a:pPr>
            <a:r>
              <a:rPr lang="pl-PL" sz="4300" b="1" dirty="0">
                <a:solidFill>
                  <a:prstClr val="black"/>
                </a:solidFill>
              </a:rPr>
              <a:t>Marzec 2023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312671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79</Words>
  <Application>Microsoft Office PowerPoint</Application>
  <PresentationFormat>Panoramiczny</PresentationFormat>
  <Paragraphs>21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Smuga</vt:lpstr>
      <vt:lpstr>Agresja i przemoc rówieśnicza. Jak możemy pomóc ? Co możemy zrobić ?</vt:lpstr>
      <vt:lpstr>Zajęcia warsztatowe skierowane do uczniów:   Agresja i przemoc rówieśnicza? –jak sobie z nią radzić?   Agresji mówię NIE!  Indywidualne konsultacje dla uczniów,  Terapia psychologiczna, </vt:lpstr>
      <vt:lpstr>Działania skierowane do rodziców:</vt:lpstr>
      <vt:lpstr> Zajęcia warsztatowe dla nauczycieli:  Przemoc i agresja w szkole –jak sobie z nią radzić?        Realizacja wszystkich proponowanych działań po wcześniejszym ustaleniu terminu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Agresja i przemoc rówieśnicza. Jak możemy pomóc ? Co możemy zrobić</dc:title>
  <dc:creator>Poradnia Kolno</dc:creator>
  <cp:lastModifiedBy>admin</cp:lastModifiedBy>
  <cp:revision>13</cp:revision>
  <cp:lastPrinted>2023-03-27T07:07:45Z</cp:lastPrinted>
  <dcterms:created xsi:type="dcterms:W3CDTF">2023-03-27T06:33:38Z</dcterms:created>
  <dcterms:modified xsi:type="dcterms:W3CDTF">2023-03-28T11:35:14Z</dcterms:modified>
</cp:coreProperties>
</file>